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475486"/>
      </p:ext>
    </p:extLst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066801"/>
      </p:ext>
    </p:extLst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025062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1400005"/>
      </p:ext>
    </p:extLst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463843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0324303"/>
      </p:ext>
    </p:extLst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9982784"/>
      </p:ext>
    </p:extLst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8072542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7024"/>
      </p:ext>
    </p:extLst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326248"/>
      </p:ext>
    </p:extLst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1000779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FFB49-9E28-444B-9C8C-71466EC60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F6B1-47EE-40B9-A2AA-905D37A45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164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C:\Users\&#1087;&#1082;\Downloads\&#1053;&#1080;&#1095;&#1077;&#1075;&#1086;%20&#1053;&#1072;%20&#1057;&#1074;&#1077;&#1090;&#1077;%20&#1051;&#1091;&#1095;&#1096;&#1077;%20&#1053;&#1077;&#1090;&#1091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9146"/>
          </a:xfrm>
          <a:prstGeom prst="rect">
            <a:avLst/>
          </a:prstGeom>
        </p:spPr>
      </p:pic>
      <p:pic>
        <p:nvPicPr>
          <p:cNvPr id="5" name="deti-online.com_-_nichego-na-svete-luchshe-net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3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3982" y="5417023"/>
            <a:ext cx="609600" cy="609600"/>
          </a:xfrm>
          <a:prstGeom prst="rect">
            <a:avLst/>
          </a:prstGeom>
        </p:spPr>
      </p:pic>
      <p:pic>
        <p:nvPicPr>
          <p:cNvPr id="6" name="Ничего На Свете Лучше Нету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611944" y="56681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623712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2" y="-6691"/>
            <a:ext cx="12193057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233" y="586853"/>
            <a:ext cx="39533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Сестренка ты моя родная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Моя кровинка дорогая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хорошо, что есть ты у меня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знаю, любишь ты меня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Делюсь с тобою я секретом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ездим отдыхать мы летом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тобой говорить обо всем люблю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все тебя благодарю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 ближе человека для меня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это уж не болтовня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тобою весело всегда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подходит к нам беда!!!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2450" y="586853"/>
            <a:ext cx="4497062" cy="600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8945223"/>
      </p:ext>
    </p:extLst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2854161"/>
      </p:ext>
    </p:extLst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530"/>
            <a:ext cx="12192000" cy="6866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1782">
            <a:off x="3892067" y="262925"/>
            <a:ext cx="3487033" cy="464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688205" flipH="1">
            <a:off x="419539" y="640438"/>
            <a:ext cx="3278335" cy="314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оно какое море!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Разноцветно-голубое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Волнами шумящее,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чайками кричащее,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чистое, солёное,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тёплое, рифлёное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небом обнимается,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Солнцу улыбается!.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0278">
            <a:off x="7947750" y="573564"/>
            <a:ext cx="3565897" cy="47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910832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652147">
            <a:off x="504967" y="750627"/>
            <a:ext cx="35028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Море, утренней волной,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Принесёт на берег свой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оставит для детей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Уйму нужных им вещей: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Камни гладкие, как мыло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(Ими море волны мыло);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Тину, словно прядь волос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гребешка стряхнул утёс;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принцесс морских игрушки –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 ракушки.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1667">
            <a:off x="6096000" y="327871"/>
            <a:ext cx="4585098" cy="61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4687196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5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52682" y="941695"/>
            <a:ext cx="28523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Море,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я к тебе бегу!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Я уже на берегу!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Я бегу к твоей волне,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а волна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Helvetica Neue"/>
              </a:rPr>
              <a:t>бежит ко мне!...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8697">
            <a:off x="1032990" y="490262"/>
            <a:ext cx="4341202" cy="579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0817479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119484"/>
            <a:ext cx="12193057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982" y="527925"/>
            <a:ext cx="35438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чём грустят кораблики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суши вдалеке?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Грустят, грустят кораблики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мели на реке,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на минуточку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Присесть и отдохнуть,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где совсем ничуточки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страшно утонуть.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2943">
            <a:off x="5583241" y="600137"/>
            <a:ext cx="4494987" cy="600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4723531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105837"/>
            <a:ext cx="12193057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158" y="558238"/>
            <a:ext cx="28614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в море заплыл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лежу на спине.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Какая-то птица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парит в вышине.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Какая-то рыба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дне,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глубине,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Глядит, как над ней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D21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парю на спине.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0454">
            <a:off x="4076985" y="782577"/>
            <a:ext cx="3178223" cy="423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1252">
            <a:off x="7838435" y="804227"/>
            <a:ext cx="3751428" cy="500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9951824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073" y="109370"/>
            <a:ext cx="55630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Семья-это слово нам многое скажет.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Семья нам с рожденья в путь жизни покажет.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каждый, какой бы с ней не был момент,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Волшебней, роднее моментов и нет.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Семья с нами рядом всегда и везде,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много значит в каждой судьбе.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3327" y="109370"/>
            <a:ext cx="3976577" cy="530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6746" y="2263569"/>
            <a:ext cx="3446581" cy="4601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171190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2" y="-6691"/>
            <a:ext cx="12193057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153" y="413183"/>
            <a:ext cx="30252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папу своего люблю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 это я ему и расскажу.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получается словами -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просто поцелую вместе с мамой.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8900" y="413183"/>
            <a:ext cx="4647584" cy="62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746055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2" y="-6691"/>
            <a:ext cx="12193057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2887" y="655093"/>
            <a:ext cx="4482867" cy="59845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1781" y="957069"/>
            <a:ext cx="37192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Знаете, как дружно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 папочкой живем!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играем, вместе поем,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смеемся, вместе гуляем,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веселые сказки читаем!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64489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38</Words>
  <Application>Microsoft Office PowerPoint</Application>
  <PresentationFormat>Произвольный</PresentationFormat>
  <Paragraphs>9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sdefr</dc:creator>
  <cp:lastModifiedBy>пк</cp:lastModifiedBy>
  <cp:revision>8</cp:revision>
  <dcterms:created xsi:type="dcterms:W3CDTF">2019-10-02T18:55:57Z</dcterms:created>
  <dcterms:modified xsi:type="dcterms:W3CDTF">2019-10-03T09:50:37Z</dcterms:modified>
</cp:coreProperties>
</file>