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4" r:id="rId5"/>
    <p:sldId id="269" r:id="rId6"/>
    <p:sldId id="272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8" r:id="rId17"/>
    <p:sldId id="265" r:id="rId18"/>
    <p:sldId id="266" r:id="rId19"/>
    <p:sldId id="276" r:id="rId20"/>
    <p:sldId id="277" r:id="rId21"/>
    <p:sldId id="278" r:id="rId22"/>
    <p:sldId id="279" r:id="rId23"/>
    <p:sldId id="26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832" autoAdjust="0"/>
  </p:normalViewPr>
  <p:slideViewPr>
    <p:cSldViewPr>
      <p:cViewPr>
        <p:scale>
          <a:sx n="60" d="100"/>
          <a:sy n="60" d="100"/>
        </p:scale>
        <p:origin x="-169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5"/>
          </c:dPt>
          <c:dPt>
            <c:idx val="1"/>
            <c:explosion val="23"/>
          </c:dPt>
          <c:dPt>
            <c:idx val="2"/>
            <c:explosion val="38"/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0.77895</cdr:x>
      <cdr:y>0.2</cdr:y>
    </cdr:from>
    <cdr:to>
      <cdr:x>0.91262</cdr:x>
      <cdr:y>0.39536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859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0.53684</cdr:x>
      <cdr:y>0.35385</cdr:y>
    </cdr:from>
    <cdr:to>
      <cdr:x>0.67051</cdr:x>
      <cdr:y>0.54921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42,1%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0.12632</cdr:x>
      <cdr:y>0.30769</cdr:y>
    </cdr:from>
    <cdr:to>
      <cdr:x>0.25999</cdr:x>
      <cdr:y>0.50306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4096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26,3%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0.33684</cdr:x>
      <cdr:y>0.12308</cdr:y>
    </cdr:from>
    <cdr:to>
      <cdr:x>0.47051</cdr:x>
      <cdr:y>0.31844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31,6%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cpm-dare-to-dream-&#1076;&#1083;&#1103;-&#1076;&#1086;&#1082;&#1091;&#1084;&#1077;&#1085;&#1090;&#1072;&#1083;&#1100;&#1085;&#1086;&#1081;-&#1087;&#1088;&#1077;&#1079;&#1077;&#1085;&#1090;&#1072;&#1094;&#1080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к\Pictures\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D60093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800" dirty="0" smtClean="0">
                <a:solidFill>
                  <a:srgbClr val="D6009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60093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 26 «Гнёздышко»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492896"/>
            <a:ext cx="6840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Годовой отчёт о проделанной работе в первой млад шей группе за 2017-2018 год</a:t>
            </a:r>
            <a:endParaRPr lang="ru-RU" sz="36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pm-dare-to-dream-для-документальной-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Перед воспитателем группы были поставлены следующие задачи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92494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 дошкольников через использование комплекса специальных игр и упражнений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85293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эмоционального благополучия детей дошкольного возраста.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673859">
            <a:off x="5812622" y="1710457"/>
            <a:ext cx="399076" cy="12608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094387">
            <a:off x="2808621" y="1701570"/>
            <a:ext cx="399076" cy="12608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flipV="1">
            <a:off x="-2928990" y="-285777"/>
            <a:ext cx="1285884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495800" cy="58548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детьми систематически проводилась организованная образовательная деятельность в соответствии с основной общеобразовательной программой, реализуемой в ДОУ, и утвержденным расписанием непосредственно образовательной цели достигнуты в процессе осуществления разнообразных видов деятельности.).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esktop\Новая папка (2)\IMG_20180423_15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4225">
            <a:off x="6115923" y="344063"/>
            <a:ext cx="2376264" cy="259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Desktop\Новая папка (2)\IMG_20180227_16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5432">
            <a:off x="4941621" y="3618576"/>
            <a:ext cx="3778619" cy="238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виды деятельности представляют основные направления развития детей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3471858" cy="493791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физическое,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познавательно-речевое,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художественно-эстетическое,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социально-личностное.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пк\Desktop\Новая папка (2)\IMG_20180423_11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50405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4357718" cy="5605482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Воспитанники и родители принимали участие в следующих конкурсах: «Новогодняя фантазия»,                 Выставка «Мамины руки, не знают скуки», макеты «Подворье, лесные жители и аквариум»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пк\Desktop\Новая папка (2)\IMG_20180118_12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9274">
            <a:off x="6279529" y="353550"/>
            <a:ext cx="2609405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пк\Desktop\Новая папка (2)\IMG_20180302_130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21280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ПРС 1т группа Н.М. и Н.Ф\IMG_1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3538">
            <a:off x="6587760" y="2517435"/>
            <a:ext cx="2265872" cy="172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пк\Desktop\Новая папка (2)\ПРС 1т группа Н.М. и Н.Ф\IMG_1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2058">
            <a:off x="6018130" y="4588879"/>
            <a:ext cx="2509925" cy="180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01080" cy="21431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Плодотворной оказалась работа по обновлению предметно-развивающей среды: были куплены игры и игрушки, пополнен уголок книги, физкультурный уголок, приведены в хорошее состояние оборудования, пособия.</a:t>
            </a:r>
          </a:p>
          <a:p>
            <a:endParaRPr lang="ru-RU" dirty="0"/>
          </a:p>
        </p:txBody>
      </p:sp>
      <p:pic>
        <p:nvPicPr>
          <p:cNvPr id="8194" name="Picture 2" descr="C:\Users\пк\Desktop\Новая папка (2)\ПРС 1т группа Н.М. и Н.Ф\IMG_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0486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443882" cy="428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проведении организованной образовательной деятельности использовались как традиционные (наблюдение, беседы, сравнения, мониторинг, индивидуальная работа.)так и нетрадиционные методы работы(пальчиковая гимнастика, дыхательная гимнастика, зрительная гимнастика)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к\Desktop\DSCN2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1683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к\Desktop\DSCN2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5119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к\Desktop\Новая папка (2)\Зарядка 1 гр.Н.М\IMG_2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07180"/>
            <a:ext cx="4211960" cy="294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к\Desktop\Новая папка (2)\Зарядка 1 гр.Н.М\IMG_2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3542498" cy="271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9058" y="714357"/>
            <a:ext cx="5214942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Знания и навыки, полученные детьми в ходе непосредственно образовательной деятельности, необходимо систематически закреплять и продолжать применять в разнообразных видах детской деятельности. Особое внимание следует уделить использованию многообразных традиционных и нетрадиционных методов работы, позволяющих развивать соответствующие знания. Умения и навыки.</a:t>
            </a:r>
          </a:p>
          <a:p>
            <a:endParaRPr lang="ru-RU" dirty="0"/>
          </a:p>
        </p:txBody>
      </p:sp>
      <p:pic>
        <p:nvPicPr>
          <p:cNvPr id="2050" name="Picture 2" descr="C:\Users\пк\Desktop\Новая папка (2)\IMG_20171215_09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к\Desktop\Новая папка (2)\IMG_20171212_091458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221604"/>
            <a:ext cx="8043890" cy="1636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Результаты деятельности группы </a:t>
            </a:r>
            <a:r>
              <a:rPr lang="ru-RU" smtClean="0"/>
              <a:t>за 2017-2018 </a:t>
            </a:r>
            <a:r>
              <a:rPr lang="ru-RU" dirty="0" smtClean="0"/>
              <a:t>учебный год были тщательно проанализированы, сделаны выводы о том, что в целом работа проводилась целенаправленно и эффективно.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пк\Desktop\Новая папка (2)\IMG_20180202_09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к\Desktop\Новая папка (2)\IMG_20180207_16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пк\Desktop\Новая папка (2)\IMG_20180222_105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34888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пк\Desktop\Новая папка (2)\IMG_20180423_091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732923" cy="27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к\Desktop\Новая папка (2)\IMG_20180423_11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176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к\Desktop\Новая папка (2)\IMG_20180423_155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080453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пк\Desktop\Новая папка (2)\IMG_20180426_163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пк\Desktop\Photo-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600400" cy="4320480"/>
          </a:xfrm>
          <a:prstGeom prst="rect">
            <a:avLst/>
          </a:prstGeom>
          <a:noFill/>
        </p:spPr>
      </p:pic>
      <p:pic>
        <p:nvPicPr>
          <p:cNvPr id="2051" name="Picture 3" descr="C:\Users\пк\Desktop\IMG_20170712_125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816424" cy="4392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01317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Кузьминова Наталья Михайловна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01317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Клопова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Нина \Федоровна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к\Desktop\Новая папка (2)\1 гр.Новый год\IMG_1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Desktop\Новая папка (2)\1 гр.Новый год\IMG_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пк\Desktop\Новая папка (2)\1 гр.Новый год\IMG_1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пк\Desktop\Новая папка (2)\1 гр.Новый год\IMG_19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пк\Desktop\Новая папка (2)\Новая папка (4)\DSCN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83">
            <a:off x="233909" y="334114"/>
            <a:ext cx="3483767" cy="26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к\Desktop\Новая папка (2)\Новая папка (4)\DSCN2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5604">
            <a:off x="5180765" y="501777"/>
            <a:ext cx="3642219" cy="273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пк\Desktop\Новая папка (2)\Новая папка (4)\DSCN2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2939">
            <a:off x="683569" y="371703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пк\Desktop\Новая папка (2)\Новая папка (4)\DSCN28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0871">
            <a:off x="5868144" y="3861048"/>
            <a:ext cx="2386013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403648" y="1628800"/>
          <a:ext cx="68407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92696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Диагностика на конец года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учетом успехов и проблем, возникших в минувшем учебном году намечены следующие задачи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Продолжать целенаправленную работу с детьми по всем образовательным областям.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Углублять работу с детьми в художественно- эстетическом направлении.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Совершенствовать работу по взаимодействию с родителями.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Продолжать совершенствовать предметно развивающую среду в группе в соответствии с ФГОС.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Повышать уровень педагогического мастерства путем участия в городских семинарах, мастер-классах, открытых занятиях.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к\Pictures\1_cvetik-semic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7241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к\Pictures\bez_imeni-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проделанная работа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Кузьминова Н. М. :проект на тему «Домашние и дикие животные»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Клопова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Н. Ф. :проект на тему «В гостях у сказки»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деятельность: методическая разработка по теме: «Жестокое воспитание»; проект на тему «Моя мама лучше всех»;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Лэпбуку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тему «Осень», «Зима», дорожка здоровья.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ПРС 1т группа Н.М. и Н.Ф\IMG_1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627917" cy="272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ПРС 1т группа Н.М. и Н.Ф\IMG_12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к\Desktop\Новая папка (2)\IMG_20180118_124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4139952" cy="296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к\Desktop\Новая папка (2)\IMG_20180118_124009 - коп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17032"/>
            <a:ext cx="4032448" cy="277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к\Pictures\87ed85f6aab346c3d777d4e4f441c0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429375" cy="48196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Бизиборд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 группы: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Всего человек : 20 возраст детей с 1 до 3 на начало года. Мальчиков 7, Девочек 13.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пк\Desktop\Новая папка (2)\IMG_20180226_09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49694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42844" y="142852"/>
            <a:ext cx="3643338" cy="6357982"/>
          </a:xfrm>
        </p:spPr>
        <p:txBody>
          <a:bodyPr>
            <a:normAutofit fontScale="97500" lnSpcReduction="1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течении года дети развивались согласно возрасту, изучали программный материал и показали позитивную динамику по всем направлениям развития. Дети хорошо адаптировались в детском саду.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Работа группы осуществлялась исходя из основных годовых задач и в соответствии с годовым планом работы МБДОУ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«Гнездышко» №26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пк\Desktop\Новая папка (2)\IMG_20180423_09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0934">
            <a:off x="4909385" y="928616"/>
            <a:ext cx="3574531" cy="46795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447</Words>
  <Application>Microsoft Office PowerPoint</Application>
  <PresentationFormat>Экран (4:3)</PresentationFormat>
  <Paragraphs>38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Муниципальное бюджетное дошкольное образовательное учреждение детский сад № 26 «Гнёздышко» </vt:lpstr>
      <vt:lpstr>Слайд 2</vt:lpstr>
      <vt:lpstr>Слайд 3</vt:lpstr>
      <vt:lpstr>Слайд 4</vt:lpstr>
      <vt:lpstr>Наша проделанная работа</vt:lpstr>
      <vt:lpstr>Слайд 6</vt:lpstr>
      <vt:lpstr>Слайд 7</vt:lpstr>
      <vt:lpstr>Состав группы: Всего человек : 20 возраст детей с 1 до 3 на начало года. Мальчиков 7, Девочек 13. </vt:lpstr>
      <vt:lpstr>Слайд 9</vt:lpstr>
      <vt:lpstr>Слайд 10</vt:lpstr>
      <vt:lpstr>,</vt:lpstr>
      <vt:lpstr>Все виды деятельности представляют основные направления развития детей:</vt:lpstr>
      <vt:lpstr>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 учетом успехов и проблем, возникших в минувшем учебном году намечены следующие задачи: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о работе за 2012-2013 учебный год. </dc:title>
  <cp:lastModifiedBy>пк</cp:lastModifiedBy>
  <cp:revision>66</cp:revision>
  <dcterms:modified xsi:type="dcterms:W3CDTF">2018-05-29T08:58:01Z</dcterms:modified>
</cp:coreProperties>
</file>