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3" r:id="rId14"/>
    <p:sldId id="267" r:id="rId15"/>
    <p:sldId id="269" r:id="rId16"/>
    <p:sldId id="274" r:id="rId17"/>
    <p:sldId id="270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2003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29382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75072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773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75357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63111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62107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98609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80962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31398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32117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2701-17B0-4625-BFD3-9C0EE983EC89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381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7;&#1082;\Desktop\&#1044;&#1051;&#1071;%20&#1043;&#1054;&#1057;&#1058;&#1045;&#1049;%20&#1042;%20&#1053;&#1040;&#1063;&#1040;&#1051;&#1045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  <a:prstGeom prst="rect">
            <a:avLst/>
          </a:prstGeom>
        </p:spPr>
      </p:pic>
      <p:pic>
        <p:nvPicPr>
          <p:cNvPr id="5" name="ДЛЯ ГОСТЕЙ В НАЧА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60252" y="63714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8113553"/>
      </p:ext>
    </p:extLst>
  </p:cSld>
  <p:clrMapOvr>
    <a:masterClrMapping/>
  </p:clrMapOvr>
  <p:transition advClick="0" advTm="9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607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936049" y="788206"/>
            <a:ext cx="29706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самая красивая,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самая хорошая.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ласковое солнышко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 луну похожая.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Дарю тебе улыбку,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Дарю большой цветок: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Хочу, чтоб ты порхала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как мотылек.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32" y="788206"/>
            <a:ext cx="2955505" cy="4440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3" y="788206"/>
            <a:ext cx="3242068" cy="4440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019326811"/>
      </p:ext>
    </p:extLst>
  </p:cSld>
  <p:clrMapOvr>
    <a:masterClrMapping/>
  </p:clrMapOvr>
  <p:transition advTm="10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119420" y="2055813"/>
            <a:ext cx="354386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4544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</a:t>
            </a:r>
          </a:p>
          <a:p>
            <a:r>
              <a:rPr lang="ru-RU" sz="2400" b="0" i="0" dirty="0" smtClean="0">
                <a:solidFill>
                  <a:srgbClr val="4544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Добрых слов </a:t>
            </a:r>
          </a:p>
          <a:p>
            <a:r>
              <a:rPr lang="ru-RU" sz="2400" b="0" i="0" dirty="0" smtClean="0">
                <a:solidFill>
                  <a:srgbClr val="4544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Живёт немало,</a:t>
            </a:r>
          </a:p>
          <a:p>
            <a:r>
              <a:rPr lang="ru-RU" sz="2400" b="0" i="0" dirty="0" smtClean="0">
                <a:solidFill>
                  <a:srgbClr val="4544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 всех добрее </a:t>
            </a:r>
          </a:p>
          <a:p>
            <a:r>
              <a:rPr lang="ru-RU" sz="2400" b="0" i="0" dirty="0" smtClean="0">
                <a:solidFill>
                  <a:srgbClr val="4544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0" i="0" dirty="0" err="1" smtClean="0">
                <a:solidFill>
                  <a:srgbClr val="4544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нежней</a:t>
            </a:r>
            <a:r>
              <a:rPr lang="ru-RU" sz="2400" b="0" i="0" dirty="0" smtClean="0">
                <a:solidFill>
                  <a:srgbClr val="4544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 Из двух слогов</a:t>
            </a:r>
          </a:p>
          <a:p>
            <a:r>
              <a:rPr lang="ru-RU" sz="2400" b="0" i="0" dirty="0" smtClean="0">
                <a:solidFill>
                  <a:srgbClr val="4544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Простое слово — «мама», </a:t>
            </a:r>
          </a:p>
          <a:p>
            <a:r>
              <a:rPr lang="ru-RU" sz="2400" b="0" i="0" dirty="0" smtClean="0">
                <a:solidFill>
                  <a:srgbClr val="4544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нету слов,</a:t>
            </a:r>
          </a:p>
          <a:p>
            <a:r>
              <a:rPr lang="ru-RU" sz="2400" b="0" i="0" dirty="0" smtClean="0">
                <a:solidFill>
                  <a:srgbClr val="4544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Роднее, чем оно!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0" y="596309"/>
            <a:ext cx="3202604" cy="5693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38" y="1223888"/>
            <a:ext cx="3667094" cy="4889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93895299"/>
      </p:ext>
    </p:extLst>
  </p:cSld>
  <p:clrMapOvr>
    <a:masterClrMapping/>
  </p:clrMapOvr>
  <p:transition advTm="10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474"/>
          </a:xfrm>
        </p:spPr>
      </p:pic>
      <p:sp>
        <p:nvSpPr>
          <p:cNvPr id="5" name="Прямоугольник 4"/>
          <p:cNvSpPr/>
          <p:nvPr/>
        </p:nvSpPr>
        <p:spPr>
          <a:xfrm>
            <a:off x="645995" y="2285271"/>
            <a:ext cx="391235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4544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милее нет Маминой улыбки – Словно вспыхнет солнца свет, Мрак развеет зыбкий! Словно хвостиком блеснет, Золотая рыбка Радость сердцу принесет Мамина улыбка!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2668">
            <a:off x="5629094" y="722913"/>
            <a:ext cx="4053486" cy="5404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75256711"/>
      </p:ext>
    </p:extLst>
  </p:cSld>
  <p:clrMapOvr>
    <a:masterClrMapping/>
  </p:clrMapOvr>
  <p:transition advTm="10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0" y="2828836"/>
            <a:ext cx="46083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Подует на ранку, даст мудрый совет,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Пирог испечет вкусный самый.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улыбкой своей подарит мне свет 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даст загрустить моя мама.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606363"/>
      </p:ext>
    </p:extLst>
  </p:cSld>
  <p:clrMapOvr>
    <a:masterClrMapping/>
  </p:clrMapOvr>
  <p:transition advTm="519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5300"/>
          </a:xfrm>
        </p:spPr>
      </p:pic>
      <p:sp>
        <p:nvSpPr>
          <p:cNvPr id="5" name="TextBox 4"/>
          <p:cNvSpPr txBox="1"/>
          <p:nvPr/>
        </p:nvSpPr>
        <p:spPr>
          <a:xfrm>
            <a:off x="6096000" y="2263488"/>
            <a:ext cx="43254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звезд на ясном небе!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колосков в полях!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песенок y птицы!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листьев на ветвях!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солнце — одно на свете.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мама — одна на свете.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29" y="365125"/>
            <a:ext cx="4361171" cy="5814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96227679"/>
      </p:ext>
    </p:extLst>
  </p:cSld>
  <p:clrMapOvr>
    <a:masterClrMapping/>
  </p:clrMapOvr>
  <p:transition advTm="10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4609"/>
          </a:xfrm>
        </p:spPr>
      </p:pic>
      <p:sp>
        <p:nvSpPr>
          <p:cNvPr id="5" name="Прямоугольник 4"/>
          <p:cNvSpPr/>
          <p:nvPr/>
        </p:nvSpPr>
        <p:spPr>
          <a:xfrm>
            <a:off x="591402" y="164811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Мама, очень-очень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тебя люблю!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люблю, что ночью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темноте не сплю.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Вглядываюсь в темень,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Зоpькy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тоpоплю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тебя всё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вpемя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Мамочка, люблю!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и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зоpька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светит.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yже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pассвет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Hикого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свете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Лyчше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мамы нет!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26" y="674908"/>
            <a:ext cx="6613555" cy="5497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124518014"/>
      </p:ext>
    </p:extLst>
  </p:cSld>
  <p:clrMapOvr>
    <a:masterClrMapping/>
  </p:clrMapOvr>
  <p:transition advTm="10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71849" y="1477289"/>
            <a:ext cx="39201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Сильная, красивая,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Мама у меня,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Умная и милая,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тебя!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685826"/>
      </p:ext>
    </p:extLst>
  </p:cSld>
  <p:clrMapOvr>
    <a:masterClrMapping/>
  </p:clrMapOvr>
  <p:transition advTm="54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3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3582" y="1027906"/>
            <a:ext cx="38383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Обойди весь мир вокруг,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знай заранее: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найдешь теплее рук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нежнее маминых.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найдешь на свете глаз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Ласковей и строже.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каждому из нас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людей дороже.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 путей, дорог вокруг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Обойди по свету: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самый лучший друг,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мамы – нету!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F:\2ГРУППА\Новая папка\uFmnG4-5b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82109">
            <a:off x="5146814" y="1365191"/>
            <a:ext cx="5672628" cy="4254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023730772"/>
      </p:ext>
    </p:extLst>
  </p:cSld>
  <p:clrMapOvr>
    <a:masterClrMapping/>
  </p:clrMapOvr>
  <p:transition advTm="10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\Desktop\fon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006"/>
            <a:ext cx="12192000" cy="68690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3419" y="1353177"/>
            <a:ext cx="71968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всей души поздравляем всех мамочек с праздником и желаем счастья, море улыбок, вдохновения и, конечно, терпения, ведь без него нелегко нести почетное звание «мама». Берегите себя и будьте счастливы. </a:t>
            </a:r>
          </a:p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С праздником вас, дорогие и любимые!</a:t>
            </a:r>
          </a:p>
          <a:p>
            <a:endParaRPr lang="ru-RU" dirty="0"/>
          </a:p>
        </p:txBody>
      </p:sp>
    </p:spTree>
  </p:cSld>
  <p:clrMapOvr>
    <a:masterClrMapping/>
  </p:clrMapOvr>
  <p:transition advTm="2939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</p:spPr>
      </p:pic>
      <p:sp>
        <p:nvSpPr>
          <p:cNvPr id="5" name="Прямоугольник 4"/>
          <p:cNvSpPr/>
          <p:nvPr/>
        </p:nvSpPr>
        <p:spPr>
          <a:xfrm>
            <a:off x="8302388" y="1690688"/>
            <a:ext cx="36666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домике у Солнышка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 мороз тепло,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Даже ночью темною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 всегда светло.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увижу Солнышко,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всегда пою.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его, наверное,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всех люблю!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Подарю цветы,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Солнышко –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это, МАМА, ты!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365125"/>
            <a:ext cx="3454305" cy="3957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02" y="202846"/>
            <a:ext cx="3656673" cy="5479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78784762"/>
      </p:ext>
    </p:extLst>
  </p:cSld>
  <p:clrMapOvr>
    <a:masterClrMapping/>
  </p:clrMapOvr>
  <p:transition advTm="10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5"/>
            <a:ext cx="12192000" cy="6859397"/>
          </a:xfrm>
        </p:spPr>
      </p:pic>
      <p:sp>
        <p:nvSpPr>
          <p:cNvPr id="5" name="Прямоугольник 4"/>
          <p:cNvSpPr/>
          <p:nvPr/>
        </p:nvSpPr>
        <p:spPr>
          <a:xfrm>
            <a:off x="2750899" y="179016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просыпаюсь, улыбаюсь я,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целует ласково меня.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смотрю на солнце — маму вижу я,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— это мама милая моя!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вечер, скоро спать пойду,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качает ветер раннюю звезду.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Песенку о звездах снова слышу 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Напевает мама милая моя!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492604"/>
      </p:ext>
    </p:extLst>
  </p:cSld>
  <p:clrMapOvr>
    <a:masterClrMapping/>
  </p:clrMapOvr>
  <p:transition advTm="1014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192001" cy="6817057"/>
          </a:xfrm>
        </p:spPr>
      </p:pic>
      <p:sp>
        <p:nvSpPr>
          <p:cNvPr id="5" name="Прямоугольник 4"/>
          <p:cNvSpPr/>
          <p:nvPr/>
        </p:nvSpPr>
        <p:spPr>
          <a:xfrm>
            <a:off x="360651" y="1501299"/>
            <a:ext cx="34073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 мам на белом свете,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Всей душой их любят дети,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мама есть одна,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Всех дороже мне она.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она? Отвечу 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мамочка моя.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0520">
            <a:off x="8531468" y="847126"/>
            <a:ext cx="2731755" cy="4856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67" y="521259"/>
            <a:ext cx="3784979" cy="2838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89037041"/>
      </p:ext>
    </p:extLst>
  </p:cSld>
  <p:clrMapOvr>
    <a:masterClrMapping/>
  </p:clrMapOvr>
  <p:transition advTm="10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139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0" y="2828836"/>
            <a:ext cx="39123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маме своей весь мир подарю: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горы, моря, океаны.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я ее очень сильно люблю,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Ведь нет никого лучше мамы.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941114"/>
      </p:ext>
    </p:extLst>
  </p:cSld>
  <p:clrMapOvr>
    <a:masterClrMapping/>
  </p:clrMapOvr>
  <p:transition advTm="1168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176"/>
          </a:xfrm>
        </p:spPr>
      </p:pic>
      <p:sp>
        <p:nvSpPr>
          <p:cNvPr id="5" name="Прямоугольник 4"/>
          <p:cNvSpPr/>
          <p:nvPr/>
        </p:nvSpPr>
        <p:spPr>
          <a:xfrm>
            <a:off x="7194077" y="1797167"/>
            <a:ext cx="30525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Мамочка — мамуля!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тебя люблю я!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я рад, когда вдвоем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с тобой гулять идем!</a:t>
            </a:r>
          </a:p>
          <a:p>
            <a:pPr fontAlgn="base"/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что-то мастерим,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просто говорим.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как жаль тебя опять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 отпускать!</a:t>
            </a:r>
            <a:endParaRPr lang="ru-RU" sz="2400" b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0" y="1540563"/>
            <a:ext cx="5470172" cy="3618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67504038"/>
      </p:ext>
    </p:extLst>
  </p:cSld>
  <p:clrMapOvr>
    <a:masterClrMapping/>
  </p:clrMapOvr>
  <p:transition advTm="10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</p:spPr>
      </p:pic>
      <p:sp>
        <p:nvSpPr>
          <p:cNvPr id="5" name="TextBox 4"/>
          <p:cNvSpPr txBox="1"/>
          <p:nvPr/>
        </p:nvSpPr>
        <p:spPr>
          <a:xfrm>
            <a:off x="1048494" y="2870979"/>
            <a:ext cx="33257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Мама! Так тебя люблю,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 знаю прямо!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большому кораблю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Дам названье «МАМА»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51807">
            <a:off x="8446712" y="1606381"/>
            <a:ext cx="3009626" cy="460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837">
            <a:off x="3899884" y="535575"/>
            <a:ext cx="4392230" cy="2927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31224344"/>
      </p:ext>
    </p:extLst>
  </p:cSld>
  <p:clrMapOvr>
    <a:masterClrMapping/>
  </p:clrMapOvr>
  <p:transition advTm="10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0287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0" y="1346790"/>
            <a:ext cx="36121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милее нет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Маминой улыбки –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вспыхнет солнца свет,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Мрак развеет зыбкий!</a:t>
            </a:r>
          </a:p>
          <a:p>
            <a:pPr fontAlgn="base"/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хвостиком блеснет,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рыбка –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сердцу принесет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Мамина улыбка!</a:t>
            </a:r>
            <a:endParaRPr lang="ru-RU" sz="2400" b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95" y="1099843"/>
            <a:ext cx="3908424" cy="3826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08253596"/>
      </p:ext>
    </p:extLst>
  </p:cSld>
  <p:clrMapOvr>
    <a:masterClrMapping/>
  </p:clrMapOvr>
  <p:transition advTm="9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8"/>
            <a:ext cx="1224642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15124" y="1549847"/>
            <a:ext cx="24929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Мама нас ласкает,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согревает.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 как и мама,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Лишь одно бывает.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27" y="150124"/>
            <a:ext cx="4744870" cy="6591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42349068"/>
      </p:ext>
    </p:extLst>
  </p:cSld>
  <p:clrMapOvr>
    <a:masterClrMapping/>
  </p:clrMapOvr>
  <p:transition advTm="95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178</Words>
  <Application>Microsoft Office PowerPoint</Application>
  <PresentationFormat>Произвольный</PresentationFormat>
  <Paragraphs>27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sdefr</dc:creator>
  <cp:lastModifiedBy>пк</cp:lastModifiedBy>
  <cp:revision>15</cp:revision>
  <dcterms:created xsi:type="dcterms:W3CDTF">2018-11-20T07:33:11Z</dcterms:created>
  <dcterms:modified xsi:type="dcterms:W3CDTF">2018-11-20T17:25:19Z</dcterms:modified>
</cp:coreProperties>
</file>