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61" r:id="rId10"/>
    <p:sldId id="274" r:id="rId11"/>
    <p:sldId id="262" r:id="rId12"/>
    <p:sldId id="270" r:id="rId13"/>
    <p:sldId id="263" r:id="rId14"/>
    <p:sldId id="269" r:id="rId15"/>
    <p:sldId id="264" r:id="rId16"/>
    <p:sldId id="268" r:id="rId17"/>
    <p:sldId id="265" r:id="rId18"/>
    <p:sldId id="267" r:id="rId19"/>
    <p:sldId id="266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20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9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5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53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3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21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86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0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13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21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2701-17B0-4625-BFD3-9C0EE983EC8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2B0D-B153-4266-930D-751ECAB91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8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2;\Desktop\&#1084;&#1091;&#1079;&#1099;&#1082;&#1072;%20&#1076;&#1083;&#1103;%204%20&#1075;&#1088;\&#1044;&#1051;&#1071;%20&#1043;&#1054;&#1057;&#1058;&#1045;&#1049;%20&#1042;%20&#1053;&#1040;&#1063;&#1040;&#1051;&#104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pic>
        <p:nvPicPr>
          <p:cNvPr id="5" name="ДЛЯ ГОСТЕЙ В НАЧА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3982" y="62507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113553"/>
      </p:ext>
    </p:extLst>
  </p:cSld>
  <p:clrMapOvr>
    <a:masterClrMapping/>
  </p:clrMapOvr>
  <p:transition advTm="9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806" y="2011860"/>
            <a:ext cx="54535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Сильная, красивая,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меня,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Умная и милая,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к\Desktop\IMG-20181120-WA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513" y="407987"/>
            <a:ext cx="5829130" cy="5829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54685826"/>
      </p:ext>
    </p:extLst>
  </p:cSld>
  <p:clrMapOvr>
    <a:masterClrMapping/>
  </p:clrMapOvr>
  <p:transition advTm="5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9517" y="2750850"/>
            <a:ext cx="24929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нас ласкает,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согревает.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как и мама,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Лишь одно бывает.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46" y="478336"/>
            <a:ext cx="3445585" cy="613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42349068"/>
      </p:ext>
    </p:extLst>
  </p:cSld>
  <p:clrMapOvr>
    <a:masterClrMapping/>
  </p:clrMapOvr>
  <p:transition advTm="1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554"/>
          </a:xfrm>
        </p:spPr>
      </p:pic>
      <p:sp>
        <p:nvSpPr>
          <p:cNvPr id="5" name="TextBox 4"/>
          <p:cNvSpPr txBox="1"/>
          <p:nvPr/>
        </p:nvSpPr>
        <p:spPr>
          <a:xfrm>
            <a:off x="3415090" y="915365"/>
            <a:ext cx="38383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весь мир вокруг,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знай заранее: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теплее рук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нежнее маминых.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на свете глаз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Ласковей и строже.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каждому из нас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людей дороже.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путей, дорог вокруг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Обойди по свету: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самый лучший друг,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мамы – нету!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730772"/>
      </p:ext>
    </p:extLst>
  </p:cSld>
  <p:clrMapOvr>
    <a:masterClrMapping/>
  </p:clrMapOvr>
  <p:transition advTm="95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493456" y="746289"/>
            <a:ext cx="29706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самая красивая,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самая хорошая.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ласковое солнышко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луну похожая.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Дарю тебе улыбку,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Дарю большой цветок: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Хочу, чтоб ты порхала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как мотылек.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7" y="365125"/>
            <a:ext cx="5684293" cy="568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19326811"/>
      </p:ext>
    </p:extLst>
  </p:cSld>
  <p:clrMapOvr>
    <a:masterClrMapping/>
  </p:clrMapOvr>
  <p:transition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609"/>
          </a:xfrm>
        </p:spPr>
      </p:pic>
      <p:sp>
        <p:nvSpPr>
          <p:cNvPr id="5" name="Прямоугольник 4"/>
          <p:cNvSpPr/>
          <p:nvPr/>
        </p:nvSpPr>
        <p:spPr>
          <a:xfrm>
            <a:off x="2687488" y="10713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Мама, очень-очень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тебя люблю!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люблю, что ночью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темноте не сплю.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Вглядываюсь в темень,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Зоpькy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тоpоплю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тебя всё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вpемя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Мамочка, люблю!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и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зоpька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светит.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yже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pассвет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Hикого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свете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Лyчше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мамы нет!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18014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147713" y="1932984"/>
            <a:ext cx="3543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Добрых слов Живёт немало, Но всех добрее И </a:t>
            </a:r>
            <a:r>
              <a:rPr lang="ru-RU" sz="2400" b="0" i="0" dirty="0" err="1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нежней</a:t>
            </a:r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 Из двух слогов Простое слово — «мама», И нету слов, Роднее, чем оно!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24" y="122829"/>
            <a:ext cx="4250963" cy="637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93895299"/>
      </p:ext>
    </p:extLst>
  </p:cSld>
  <p:clrMapOvr>
    <a:masterClrMapping/>
  </p:clrMapOvr>
  <p:transition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748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1363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это хорошо!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не торопиться,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молчать,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не сердиться 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вот просто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рядышком идти,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солнышко увидеть 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домой его нести!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965582"/>
      </p:ext>
    </p:extLst>
  </p:cSld>
  <p:clrMapOvr>
    <a:masterClrMapping/>
  </p:clrMapOvr>
  <p:transition advTm="854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474"/>
          </a:xfrm>
        </p:spPr>
      </p:pic>
      <p:sp>
        <p:nvSpPr>
          <p:cNvPr id="5" name="Прямоугольник 4"/>
          <p:cNvSpPr/>
          <p:nvPr/>
        </p:nvSpPr>
        <p:spPr>
          <a:xfrm>
            <a:off x="2051714" y="2479554"/>
            <a:ext cx="39123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544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милее нет Маминой улыбки – Словно вспыхнет солнца свет, Мрак развеет зыбкий! Словно хвостиком блеснет, Золотая рыбка Радость сердцу принесет Мамина улыбка!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042"/>
            <a:ext cx="4170068" cy="6354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75256711"/>
      </p:ext>
    </p:extLst>
  </p:cSld>
  <p:clrMapOvr>
    <a:masterClrMapping/>
  </p:clrMapOvr>
  <p:transition advTm="9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00"/>
          </a:xfrm>
        </p:spPr>
      </p:pic>
      <p:sp>
        <p:nvSpPr>
          <p:cNvPr id="5" name="TextBox 4"/>
          <p:cNvSpPr txBox="1"/>
          <p:nvPr/>
        </p:nvSpPr>
        <p:spPr>
          <a:xfrm>
            <a:off x="2489982" y="1249084"/>
            <a:ext cx="8496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звезд на ясном небе!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колосков в полях!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песенок y птицы!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листьев на ветвях!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солнце — одно на свете.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— одна на свете.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227679"/>
      </p:ext>
    </p:extLst>
  </p:cSld>
  <p:clrMapOvr>
    <a:masterClrMapping/>
  </p:clrMapOvr>
  <p:transition advTm="925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4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510564"/>
            <a:ext cx="3380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цветной бумаги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Вырежу кусочек.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 я сделаю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цветочек.</a:t>
            </a:r>
          </a:p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Мамочке подарок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Приготовлю я.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красивая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меня!</a:t>
            </a:r>
            <a:endParaRPr lang="ru-RU" sz="24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885">
            <a:off x="4022550" y="422591"/>
            <a:ext cx="3444875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993">
            <a:off x="8497116" y="676410"/>
            <a:ext cx="3310675" cy="4414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473065"/>
      </p:ext>
    </p:extLst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</p:spPr>
      </p:pic>
      <p:sp>
        <p:nvSpPr>
          <p:cNvPr id="5" name="Прямоугольник 4"/>
          <p:cNvSpPr/>
          <p:nvPr/>
        </p:nvSpPr>
        <p:spPr>
          <a:xfrm>
            <a:off x="8302388" y="1690688"/>
            <a:ext cx="36666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у Солнышка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мороз тепло,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Даже ночью темною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всегда светло.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увижу Солнышко,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всегда пою.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его, наверное,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всех люблю!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Подарю цветы,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Солнышко –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это, МАМА, ты!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1" y="201352"/>
            <a:ext cx="6516806" cy="5049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78784762"/>
      </p:ext>
    </p:extLst>
  </p:cSld>
  <p:clrMapOvr>
    <a:masterClrMapping/>
  </p:clrMapOvr>
  <p:transition advTm="101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fon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06"/>
            <a:ext cx="12192000" cy="6869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46253" y="858129"/>
            <a:ext cx="73714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всей души поздравляем всех мамочек с праздником и желаем счастья, море улыбок, вдохновения и, конечно, терпения, ведь без него нелегко нести почетное звание «мама». Берегите себя и будьте счастливы. 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 праздником вас, дорогие и любимые!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1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"/>
            <a:ext cx="12192000" cy="6859397"/>
          </a:xfrm>
        </p:spPr>
      </p:pic>
      <p:sp>
        <p:nvSpPr>
          <p:cNvPr id="5" name="Прямоугольник 4"/>
          <p:cNvSpPr/>
          <p:nvPr/>
        </p:nvSpPr>
        <p:spPr>
          <a:xfrm>
            <a:off x="1885072" y="791355"/>
            <a:ext cx="8707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просыпаюсь, улыбаюсь я,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целует ласково меня.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смотрю на солнце — маму вижу я,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— это мама милая моя!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вечер, скоро спать пойду,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качает ветер раннюю звезду.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о звездах снова слышу 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Напевает мама милая моя!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492604"/>
      </p:ext>
    </p:extLst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17057"/>
          </a:xfrm>
        </p:spPr>
      </p:pic>
      <p:sp>
        <p:nvSpPr>
          <p:cNvPr id="5" name="Прямоугольник 4"/>
          <p:cNvSpPr/>
          <p:nvPr/>
        </p:nvSpPr>
        <p:spPr>
          <a:xfrm>
            <a:off x="318448" y="2359428"/>
            <a:ext cx="34073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мам на белом свете,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Всей душой их любят дети,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есть одна,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дороже мне она.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она? Отвечу 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мамочка моя.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95" y="282129"/>
            <a:ext cx="4761647" cy="625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9037041"/>
      </p:ext>
    </p:extLst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3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612" y="1900369"/>
            <a:ext cx="3912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маме своей весь мир подарю: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горы, моря, океаны.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я ее очень сильно люблю,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нет никого лучше мамы.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IMG-2018112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324" y="1097280"/>
            <a:ext cx="6030351" cy="452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98941114"/>
      </p:ext>
    </p:extLst>
  </p:cSld>
  <p:clrMapOvr>
    <a:masterClrMapping/>
  </p:clrMapOvr>
  <p:transition advTm="10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2" y="955743"/>
            <a:ext cx="2837405" cy="505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38" y="1068285"/>
            <a:ext cx="2789177" cy="505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08236" y="2086760"/>
            <a:ext cx="2775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Мама! Так тебя люблю,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знаю прямо!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большому кораблю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 названье «МАМА»</a:t>
            </a:r>
          </a:p>
        </p:txBody>
      </p:sp>
    </p:spTree>
    <p:extLst>
      <p:ext uri="{BB962C8B-B14F-4D97-AF65-F5344CB8AC3E}">
        <p14:creationId xmlns="" xmlns:p14="http://schemas.microsoft.com/office/powerpoint/2010/main" val="2567504038"/>
      </p:ext>
    </p:ext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868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8183" y="1828800"/>
            <a:ext cx="5167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Подует на ранку, даст мудрый совет,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Пирог испечет вкусный самый.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улыбкой своей подарит мне свет 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даст загрустить моя мама.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IMG-2018112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998" y="797306"/>
            <a:ext cx="3930427" cy="530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87606363"/>
      </p:ext>
    </p:extLst>
  </p:cSld>
  <p:clrMapOvr>
    <a:masterClrMapping/>
  </p:clrMapOvr>
  <p:transition advTm="10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</p:spPr>
      </p:pic>
      <p:sp>
        <p:nvSpPr>
          <p:cNvPr id="5" name="TextBox 4"/>
          <p:cNvSpPr txBox="1"/>
          <p:nvPr/>
        </p:nvSpPr>
        <p:spPr>
          <a:xfrm>
            <a:off x="1362392" y="2174943"/>
            <a:ext cx="3464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мамуля!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люблю я!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 рад, когда вдвоем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гулять идем!</a:t>
            </a: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что-то мастерим,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просто говорим.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жаль тебя опять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отпускать!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64" y="791569"/>
            <a:ext cx="3393175" cy="452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31224344"/>
      </p:ext>
    </p:extLst>
  </p:cSld>
  <p:clrMapOvr>
    <a:masterClrMapping/>
  </p:clrMapOvr>
  <p:transition advTm="9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0287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1346790"/>
            <a:ext cx="3612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милее нет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Маминой улыбки –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вспыхнет солнца свет,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Мрак развеет зыбкий!</a:t>
            </a:r>
          </a:p>
          <a:p>
            <a:pPr fontAlgn="base"/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хвостиком блеснет,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рыбка –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сердцу принесет</a:t>
            </a:r>
            <a:b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улыбка!</a:t>
            </a:r>
            <a:endParaRPr lang="ru-RU" sz="24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8" y="1027906"/>
            <a:ext cx="4268337" cy="4268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253596"/>
      </p:ext>
    </p:extLst>
  </p:cSld>
  <p:clrMapOvr>
    <a:masterClrMapping/>
  </p:clrMapOvr>
  <p:transition advTm="10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185</Words>
  <Application>Microsoft Office PowerPoint</Application>
  <PresentationFormat>Произвольный</PresentationFormat>
  <Paragraphs>24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ё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sdefr</dc:creator>
  <cp:lastModifiedBy>пк</cp:lastModifiedBy>
  <cp:revision>19</cp:revision>
  <dcterms:created xsi:type="dcterms:W3CDTF">2018-11-20T07:33:11Z</dcterms:created>
  <dcterms:modified xsi:type="dcterms:W3CDTF">2018-11-29T12:49:47Z</dcterms:modified>
</cp:coreProperties>
</file>